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8713-FBF6-4DDE-8F50-0D4F43B59538}" type="datetimeFigureOut">
              <a:rPr lang="en-NZ" smtClean="0"/>
              <a:t>14/05/2014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7E6F-01C2-41AF-8C84-09446254B0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69652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8713-FBF6-4DDE-8F50-0D4F43B59538}" type="datetimeFigureOut">
              <a:rPr lang="en-NZ" smtClean="0"/>
              <a:t>14/05/2014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7E6F-01C2-41AF-8C84-09446254B0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34723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8713-FBF6-4DDE-8F50-0D4F43B59538}" type="datetimeFigureOut">
              <a:rPr lang="en-NZ" smtClean="0"/>
              <a:t>14/05/2014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7E6F-01C2-41AF-8C84-09446254B0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20804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8713-FBF6-4DDE-8F50-0D4F43B59538}" type="datetimeFigureOut">
              <a:rPr lang="en-NZ" smtClean="0"/>
              <a:t>14/05/2014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7E6F-01C2-41AF-8C84-09446254B0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32274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8713-FBF6-4DDE-8F50-0D4F43B59538}" type="datetimeFigureOut">
              <a:rPr lang="en-NZ" smtClean="0"/>
              <a:t>14/05/2014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7E6F-01C2-41AF-8C84-09446254B0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83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8713-FBF6-4DDE-8F50-0D4F43B59538}" type="datetimeFigureOut">
              <a:rPr lang="en-NZ" smtClean="0"/>
              <a:t>14/05/2014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7E6F-01C2-41AF-8C84-09446254B0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00759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8713-FBF6-4DDE-8F50-0D4F43B59538}" type="datetimeFigureOut">
              <a:rPr lang="en-NZ" smtClean="0"/>
              <a:t>14/05/2014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7E6F-01C2-41AF-8C84-09446254B0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4563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8713-FBF6-4DDE-8F50-0D4F43B59538}" type="datetimeFigureOut">
              <a:rPr lang="en-NZ" smtClean="0"/>
              <a:t>14/05/2014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7E6F-01C2-41AF-8C84-09446254B0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29438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8713-FBF6-4DDE-8F50-0D4F43B59538}" type="datetimeFigureOut">
              <a:rPr lang="en-NZ" smtClean="0"/>
              <a:t>14/05/2014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7E6F-01C2-41AF-8C84-09446254B0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88930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8713-FBF6-4DDE-8F50-0D4F43B59538}" type="datetimeFigureOut">
              <a:rPr lang="en-NZ" smtClean="0"/>
              <a:t>14/05/2014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7E6F-01C2-41AF-8C84-09446254B0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74857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8713-FBF6-4DDE-8F50-0D4F43B59538}" type="datetimeFigureOut">
              <a:rPr lang="en-NZ" smtClean="0"/>
              <a:t>14/05/2014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7E6F-01C2-41AF-8C84-09446254B0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5124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98713-FBF6-4DDE-8F50-0D4F43B59538}" type="datetimeFigureOut">
              <a:rPr lang="en-NZ" smtClean="0"/>
              <a:t>14/05/2014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C7E6F-01C2-41AF-8C84-09446254B0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37762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Jack </a:t>
            </a:r>
            <a:r>
              <a:rPr lang="en-US" dirty="0" smtClean="0">
                <a:solidFill>
                  <a:srgbClr val="0070C0"/>
                </a:solidFill>
              </a:rPr>
              <a:t>the giant slayer</a:t>
            </a:r>
            <a:endParaRPr lang="en-NZ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Written by: Ben Connolly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Illustrated by: Google images</a:t>
            </a:r>
            <a:endParaRPr lang="en-NZ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76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344" y="0"/>
            <a:ext cx="3265512" cy="1412776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Is jack the giant slayer a movie or book ?</a:t>
            </a:r>
            <a:endParaRPr lang="en-NZ" sz="2400" dirty="0">
              <a:solidFill>
                <a:srgbClr val="0070C0"/>
              </a:solidFill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0"/>
            <a:ext cx="5868144" cy="6381328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0" y="1435100"/>
            <a:ext cx="3275857" cy="5422900"/>
          </a:xfrm>
          <a:noFill/>
        </p:spPr>
        <p:txBody>
          <a:bodyPr/>
          <a:lstStyle/>
          <a:p>
            <a:r>
              <a:rPr lang="en-US" sz="1800" dirty="0" smtClean="0">
                <a:solidFill>
                  <a:srgbClr val="0070C0"/>
                </a:solidFill>
              </a:rPr>
              <a:t>Jack the giant slayer is a movie the book is better known as jack and the beanstalk.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Did jack the giant slayer come out in the movies?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Yes jack the giant slayer did come out in some movies.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When did jack the giant slayer come out in the movies?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It was supposed to come out on June the 15</a:t>
            </a:r>
            <a:r>
              <a:rPr lang="en-US" sz="1800" baseline="30000" dirty="0" smtClean="0">
                <a:solidFill>
                  <a:srgbClr val="0070C0"/>
                </a:solidFill>
              </a:rPr>
              <a:t>th</a:t>
            </a:r>
            <a:r>
              <a:rPr lang="en-US" sz="1800" dirty="0" smtClean="0">
                <a:solidFill>
                  <a:srgbClr val="0070C0"/>
                </a:solidFill>
              </a:rPr>
              <a:t> 2012 but it was delayed and came out on March 22</a:t>
            </a:r>
            <a:r>
              <a:rPr lang="en-US" sz="1800" baseline="30000" dirty="0" smtClean="0">
                <a:solidFill>
                  <a:srgbClr val="0070C0"/>
                </a:solidFill>
              </a:rPr>
              <a:t>nd</a:t>
            </a:r>
            <a:r>
              <a:rPr lang="en-US" sz="1800" dirty="0" smtClean="0">
                <a:solidFill>
                  <a:srgbClr val="0070C0"/>
                </a:solidFill>
              </a:rPr>
              <a:t> 2013.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75856" y="638132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Jack shown above</a:t>
            </a:r>
            <a:endParaRPr lang="en-NZ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6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52736"/>
            <a:ext cx="3008313" cy="116205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How many views does the trailer have?</a:t>
            </a:r>
            <a:endParaRPr lang="en-NZ" sz="2400" dirty="0">
              <a:solidFill>
                <a:srgbClr val="0070C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5" y="-22850"/>
            <a:ext cx="6172170" cy="688085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2276872"/>
            <a:ext cx="3008313" cy="4570854"/>
          </a:xfrm>
        </p:spPr>
        <p:txBody>
          <a:bodyPr/>
          <a:lstStyle/>
          <a:p>
            <a:r>
              <a:rPr lang="en-US" sz="1800" dirty="0" smtClean="0">
                <a:solidFill>
                  <a:srgbClr val="0070C0"/>
                </a:solidFill>
              </a:rPr>
              <a:t>The trailer for jack the giant slayer has 3,940,007 views.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What is it about?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An ancient war is reignited when a young farmhand unwittingly opens a gateway our world and a fearsome race of giants.</a:t>
            </a:r>
            <a:endParaRPr lang="en-NZ" sz="1800" dirty="0">
              <a:solidFill>
                <a:srgbClr val="0070C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6" y="1"/>
            <a:ext cx="2988960" cy="1124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58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149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Jack the giant slayer</vt:lpstr>
      <vt:lpstr>Is jack the giant slayer a movie or book ?</vt:lpstr>
      <vt:lpstr>How many views does the trailer have?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Jack and the giant slayer</dc:title>
  <dc:creator>Ben Connolly</dc:creator>
  <cp:lastModifiedBy>Ben Connolly</cp:lastModifiedBy>
  <cp:revision>10</cp:revision>
  <dcterms:created xsi:type="dcterms:W3CDTF">2014-05-12T05:14:14Z</dcterms:created>
  <dcterms:modified xsi:type="dcterms:W3CDTF">2014-05-14T05:37:11Z</dcterms:modified>
</cp:coreProperties>
</file>